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60" r:id="rId8"/>
    <p:sldId id="259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101" d="100"/>
          <a:sy n="101" d="100"/>
        </p:scale>
        <p:origin x="10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e, Mikala" userId="a642b9d8-0963-4f75-856a-20b9fbd7e211" providerId="ADAL" clId="{584E1176-CA01-4972-8EDA-05F5F16372DF}"/>
    <pc:docChg chg="undo custSel modSld">
      <pc:chgData name="Kane, Mikala" userId="a642b9d8-0963-4f75-856a-20b9fbd7e211" providerId="ADAL" clId="{584E1176-CA01-4972-8EDA-05F5F16372DF}" dt="2023-10-20T17:31:00.870" v="51" actId="20577"/>
      <pc:docMkLst>
        <pc:docMk/>
      </pc:docMkLst>
      <pc:sldChg chg="modSp mod">
        <pc:chgData name="Kane, Mikala" userId="a642b9d8-0963-4f75-856a-20b9fbd7e211" providerId="ADAL" clId="{584E1176-CA01-4972-8EDA-05F5F16372DF}" dt="2023-10-20T17:31:00.870" v="51" actId="20577"/>
        <pc:sldMkLst>
          <pc:docMk/>
          <pc:sldMk cId="1716274819" sldId="256"/>
        </pc:sldMkLst>
        <pc:spChg chg="mod">
          <ac:chgData name="Kane, Mikala" userId="a642b9d8-0963-4f75-856a-20b9fbd7e211" providerId="ADAL" clId="{584E1176-CA01-4972-8EDA-05F5F16372DF}" dt="2023-10-20T17:31:00.870" v="51" actId="20577"/>
          <ac:spMkLst>
            <pc:docMk/>
            <pc:sldMk cId="1716274819" sldId="256"/>
            <ac:spMk id="15" creationId="{0F7853CF-975A-1039-E311-86F81CB51E6D}"/>
          </ac:spMkLst>
        </pc:spChg>
      </pc:sldChg>
    </pc:docChg>
  </pc:docChgLst>
  <pc:docChgLst>
    <pc:chgData name="Kane, Mikala" userId="a642b9d8-0963-4f75-856a-20b9fbd7e211" providerId="ADAL" clId="{15DE488C-6945-4A26-B8AB-846BB59D692E}"/>
    <pc:docChg chg="undo custSel modSld">
      <pc:chgData name="Kane, Mikala" userId="a642b9d8-0963-4f75-856a-20b9fbd7e211" providerId="ADAL" clId="{15DE488C-6945-4A26-B8AB-846BB59D692E}" dt="2023-11-15T21:20:56.130" v="1" actId="478"/>
      <pc:docMkLst>
        <pc:docMk/>
      </pc:docMkLst>
      <pc:sldChg chg="addSp delSp mod">
        <pc:chgData name="Kane, Mikala" userId="a642b9d8-0963-4f75-856a-20b9fbd7e211" providerId="ADAL" clId="{15DE488C-6945-4A26-B8AB-846BB59D692E}" dt="2023-11-15T21:20:56.130" v="1" actId="478"/>
        <pc:sldMkLst>
          <pc:docMk/>
          <pc:sldMk cId="1154104800" sldId="257"/>
        </pc:sldMkLst>
        <pc:picChg chg="add del">
          <ac:chgData name="Kane, Mikala" userId="a642b9d8-0963-4f75-856a-20b9fbd7e211" providerId="ADAL" clId="{15DE488C-6945-4A26-B8AB-846BB59D692E}" dt="2023-11-15T21:20:56.130" v="1" actId="478"/>
          <ac:picMkLst>
            <pc:docMk/>
            <pc:sldMk cId="1154104800" sldId="257"/>
            <ac:picMk id="6" creationId="{09A43E26-AE30-D79C-D5CE-43DABE360E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3B6B-DC7C-7C94-899A-5A9943C4B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A138-FC72-6158-0707-8196433E0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8255A-136C-5580-A857-09DBA3927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B86D-B6F2-A1E9-7745-14BC7AC0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3E32-0920-B48B-C840-49A87C73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7584-9F9A-0B58-A2FE-7016BB3F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5C9D0-3FFD-CD93-AB2C-5A0283BD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24C77-91B0-BE39-6167-2D8D1CEB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8AC0D-7C6F-9FFD-F101-D0354379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343EF-3D41-27C1-3FB1-D2F289E1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D62F6B-9947-205E-04DA-D56986BC04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6C1A-75F2-01FE-E370-C59204A86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28FDD-0DF9-71EC-9FE1-05CED7B1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8CBE1-8435-36F7-1418-8B394763C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07004-BA91-879A-F2D4-8D065DC8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E633-2D67-9A28-5388-4B860EFF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A766-8B3A-D50A-9BC8-F83BB34F8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DD47F-6740-ABBB-FE51-084D1E30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8263E-9DCD-68F2-09DB-062A9F56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105F9-F06F-9299-A7F6-471DE055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C57B1-2DE1-D5EE-21C4-531254C2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6BAB1-6B07-A1C2-A7F1-831D9E5A9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61133-A668-63A3-B908-E892A779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145B-A6A7-9032-AD5C-8782E008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1CD8-1A7D-E4C3-64AC-ABB7C98B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0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20EA-038F-D19A-33A6-F6350D7A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E08AD-E5FF-F330-6208-7397E56DA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BA91B-413D-2ABE-F3C0-9CC83947B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1CD99-EA4E-F7F6-3DCC-544A7431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61BC8-8D8F-29D6-599A-981D0A6D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34277-F9DD-E42A-2BB7-788AA98F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3E6E-C47E-C8F0-B9AC-B7A319F0B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3B26-CB24-2D86-68C1-69977CAA4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4FC1B-FA6E-04E4-343D-0A06BFFBF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A503C-25A0-AEB3-0188-29B19877D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F5C56-35C1-B698-B5DF-B4300D176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4F14B-75C9-AB05-86C4-0CFFAA1F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67B13-9B91-82D7-38C2-C8C68A0C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0898B-FBB9-88D4-F1F7-90E3E434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7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83FC-30FB-730C-C3ED-92331F0A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3043-DF39-F015-E1C0-04FD1A72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B9C59-CD3A-6B9F-1D96-ADE67466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07631-673A-E1A3-5816-A15A9086F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751D7-C765-E526-66EE-724F9C7E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30279-540C-3244-1C60-015ADA34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B5EF-5B8C-BB58-43D3-0E309BC6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4119-D74B-4E61-B522-D4EEEBCAA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6E2C-1379-ED39-2521-D7C21381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D8916-8E36-AAFB-7BF0-4A314F4BC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BBC79-C684-7F54-E0E5-241AB0C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26A8F-7D1A-964E-4FF7-71C6570A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96480-27BC-0C7F-5AB0-D1DC420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DEF1-7D3F-DB34-F201-C85D1CC92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78D258-08F5-0EFA-2277-2FE05535D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5E273-9590-C39B-56CB-0F3629D44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7EC29-A518-0698-0E54-F36964CC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BB1D-0322-294A-B4CF-BCD68CAA961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468F-8203-F791-73B8-004AC1EC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13FA4-0625-02DF-5ED7-447FFB30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07D6D-F755-2F4D-AC47-E717839FD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9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46F4DE-3484-BFD1-5FF3-9BE8B52F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5458F-511D-03F9-E060-82D9A41C7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06D8E-D461-2F31-44F5-3242053C9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0D47BB1D-0322-294A-B4CF-BCD68CAA961F}" type="datetimeFigureOut">
              <a:rPr lang="en-US" smtClean="0"/>
              <a:pPr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F3263-1AA4-B13E-D2DB-16EFAE8A0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F2EB9-F5CC-322C-4E19-1B5F64E15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itchFamily="2" charset="0"/>
                <a:cs typeface="Gotham Book" pitchFamily="2" charset="0"/>
              </a:defRPr>
            </a:lvl1pPr>
          </a:lstStyle>
          <a:p>
            <a:fld id="{49807D6D-F755-2F4D-AC47-E717839FD4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 Bold" pitchFamily="2" charset="0"/>
          <a:ea typeface="+mj-ea"/>
          <a:cs typeface="Gotham 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pitchFamily="2" charset="0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4B6C4D-90FE-119E-73C4-7BBC4F105B29}"/>
              </a:ext>
            </a:extLst>
          </p:cNvPr>
          <p:cNvSpPr/>
          <p:nvPr/>
        </p:nvSpPr>
        <p:spPr>
          <a:xfrm>
            <a:off x="2140065" y="0"/>
            <a:ext cx="1005193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B6AAB-2B0F-E25A-5DC6-F35DBD09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/>
        </p:blipFill>
        <p:spPr>
          <a:xfrm>
            <a:off x="-823885" y="1848197"/>
            <a:ext cx="5927900" cy="592790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E923-16F6-E9D7-8DDE-227650B4F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49" y="5556186"/>
            <a:ext cx="4156364" cy="445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E51060-23FB-80E2-6711-6FFF7B8AE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35815" y="-2192944"/>
            <a:ext cx="965200" cy="5156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8D6658-C4CA-A737-4666-AD6535643C96}"/>
              </a:ext>
            </a:extLst>
          </p:cNvPr>
          <p:cNvSpPr txBox="1"/>
          <p:nvPr/>
        </p:nvSpPr>
        <p:spPr>
          <a:xfrm>
            <a:off x="6234545" y="2000777"/>
            <a:ext cx="5536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Good Karma" panose="03060000000000000000" pitchFamily="66" charset="0"/>
              </a:rPr>
              <a:t>Pre-Header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7853CF-975A-1039-E311-86F81CB51E6D}"/>
              </a:ext>
            </a:extLst>
          </p:cNvPr>
          <p:cNvSpPr txBox="1"/>
          <p:nvPr/>
        </p:nvSpPr>
        <p:spPr>
          <a:xfrm>
            <a:off x="6234545" y="2663708"/>
            <a:ext cx="5536277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6000" b="1" dirty="0">
                <a:solidFill>
                  <a:schemeClr val="accent3"/>
                </a:solidFill>
                <a:latin typeface="Gotham Black" pitchFamily="2" charset="0"/>
                <a:cs typeface="Gotham Black" pitchFamily="2" charset="0"/>
              </a:rPr>
              <a:t>Slideshow</a:t>
            </a:r>
          </a:p>
          <a:p>
            <a:pPr>
              <a:lnSpc>
                <a:spcPts val="6500"/>
              </a:lnSpc>
            </a:pPr>
            <a:r>
              <a:rPr lang="en-US" sz="6000" b="1" dirty="0">
                <a:solidFill>
                  <a:schemeClr val="accent3"/>
                </a:solidFill>
                <a:latin typeface="Gotham Black" pitchFamily="2" charset="0"/>
                <a:cs typeface="Gotham Black" pitchFamily="2" charset="0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1627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FED8C8-1E69-C6DF-C37C-8784C471BE47}"/>
              </a:ext>
            </a:extLst>
          </p:cNvPr>
          <p:cNvSpPr txBox="1"/>
          <p:nvPr/>
        </p:nvSpPr>
        <p:spPr>
          <a:xfrm>
            <a:off x="1221506" y="1039560"/>
            <a:ext cx="53700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u="none" strike="noStrike" dirty="0">
                <a:solidFill>
                  <a:schemeClr val="accent1"/>
                </a:solidFill>
                <a:effectLst/>
                <a:latin typeface="Gotham Bold" pitchFamily="2" charset="0"/>
                <a:cs typeface="Gotham Bold" pitchFamily="2" charset="0"/>
              </a:rPr>
              <a:t>Morbi </a:t>
            </a:r>
            <a:r>
              <a:rPr lang="en-US" sz="3200" b="1" u="none" strike="noStrike" dirty="0" err="1">
                <a:solidFill>
                  <a:schemeClr val="accent1"/>
                </a:solidFill>
                <a:effectLst/>
                <a:latin typeface="Gotham Bold" pitchFamily="2" charset="0"/>
                <a:cs typeface="Gotham Bold" pitchFamily="2" charset="0"/>
              </a:rPr>
              <a:t>Facilisis</a:t>
            </a:r>
            <a:endParaRPr lang="en-US" sz="3200" b="1" dirty="0">
              <a:solidFill>
                <a:schemeClr val="accent1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Gotham Medium" pitchFamily="2" charset="0"/>
                <a:cs typeface="Gotham Medium" pitchFamily="2" charset="0"/>
              </a:rPr>
            </a:b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Lorem ipsum dolor sit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consectetur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adipiscing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elit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b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</a:b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Sed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pellentesque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ultrices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nunc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b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</a:b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egestas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ligula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tempor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ac. </a:t>
            </a:r>
            <a:b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</a:b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Duis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odio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quis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interdum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Fusce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ex magna,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blandit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eget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felis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accumsan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faucibus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</a:t>
            </a:r>
            <a:endParaRPr lang="en-US" sz="2400" dirty="0">
              <a:effectLst/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67ADD2-6CC9-C757-4E77-FC8CE42F8793}"/>
              </a:ext>
            </a:extLst>
          </p:cNvPr>
          <p:cNvSpPr/>
          <p:nvPr/>
        </p:nvSpPr>
        <p:spPr>
          <a:xfrm>
            <a:off x="0" y="5664994"/>
            <a:ext cx="12192000" cy="1193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43E26-AE30-D79C-D5CE-43DABE360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37" y="5554513"/>
            <a:ext cx="1030583" cy="976907"/>
          </a:xfrm>
          <a:prstGeom prst="rect">
            <a:avLst/>
          </a:prstGeom>
        </p:spPr>
      </p:pic>
      <p:pic>
        <p:nvPicPr>
          <p:cNvPr id="8" name="Picture 7" descr="A picture containing clothing, human face, person, child&#10;&#10;Description automatically generated">
            <a:extLst>
              <a:ext uri="{FF2B5EF4-FFF2-40B4-BE49-F238E27FC236}">
                <a16:creationId xmlns:a16="http://schemas.microsoft.com/office/drawing/2014/main" id="{776730B1-6DAA-E206-3759-29DDBA36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r="16667"/>
          <a:stretch/>
        </p:blipFill>
        <p:spPr>
          <a:xfrm>
            <a:off x="7546555" y="-254553"/>
            <a:ext cx="4957844" cy="49578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41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A0DAD3-6622-E057-7F87-C90FE33C7129}"/>
              </a:ext>
            </a:extLst>
          </p:cNvPr>
          <p:cNvSpPr/>
          <p:nvPr/>
        </p:nvSpPr>
        <p:spPr>
          <a:xfrm>
            <a:off x="2203683" y="4756391"/>
            <a:ext cx="7965195" cy="12118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ED8C8-1E69-C6DF-C37C-8784C471BE47}"/>
              </a:ext>
            </a:extLst>
          </p:cNvPr>
          <p:cNvSpPr txBox="1"/>
          <p:nvPr/>
        </p:nvSpPr>
        <p:spPr>
          <a:xfrm>
            <a:off x="2203683" y="889754"/>
            <a:ext cx="796519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200" b="1" u="none" strike="noStrike" dirty="0">
                <a:solidFill>
                  <a:schemeClr val="accent1"/>
                </a:solidFill>
                <a:effectLst/>
                <a:latin typeface="Gotham Bold" pitchFamily="2" charset="0"/>
                <a:cs typeface="Gotham Bold" pitchFamily="2" charset="0"/>
              </a:rPr>
              <a:t>Morbi </a:t>
            </a:r>
            <a:r>
              <a:rPr lang="en-US" sz="3200" b="1" u="none" strike="noStrike" dirty="0" err="1">
                <a:solidFill>
                  <a:schemeClr val="accent1"/>
                </a:solidFill>
                <a:effectLst/>
                <a:latin typeface="Gotham Bold" pitchFamily="2" charset="0"/>
                <a:cs typeface="Gotham Bold" pitchFamily="2" charset="0"/>
              </a:rPr>
              <a:t>Facilisis</a:t>
            </a:r>
            <a:endParaRPr lang="en-US" sz="3200" b="1" dirty="0">
              <a:solidFill>
                <a:schemeClr val="accent1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  <a:latin typeface="Gotham Medium" pitchFamily="2" charset="0"/>
                <a:cs typeface="Gotham Medium" pitchFamily="2" charset="0"/>
              </a:rPr>
            </a:b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Lorem ipsum dolor sit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consectetur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adipiscing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elit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 Sed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pellentesque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ultrices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nunc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a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egestas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ligula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tempor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ac. Duis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odio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quis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interdum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Fusce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ex magna,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blandit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eget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felis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accumsan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faucibus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viverra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urna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. Morbi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placerat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justo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, sit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ultricies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lacus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faucibus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vel. Integer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pulvinar dui, id </a:t>
            </a:r>
            <a:r>
              <a:rPr lang="en-US" sz="2400" u="none" strike="noStrike" dirty="0" err="1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malesuada</a:t>
            </a:r>
            <a:r>
              <a:rPr lang="en-US" sz="2400" u="none" strike="noStrike" dirty="0">
                <a:solidFill>
                  <a:srgbClr val="7C878E"/>
                </a:solidFill>
                <a:effectLst/>
                <a:latin typeface="Gotham Book" pitchFamily="2" charset="0"/>
                <a:cs typeface="Gotham Book" pitchFamily="2" charset="0"/>
              </a:rPr>
              <a:t> nisi.</a:t>
            </a:r>
            <a:endParaRPr lang="en-US" sz="2400" dirty="0">
              <a:effectLst/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88479F-B605-0EFB-F25A-0BE9F67D3074}"/>
              </a:ext>
            </a:extLst>
          </p:cNvPr>
          <p:cNvSpPr/>
          <p:nvPr/>
        </p:nvSpPr>
        <p:spPr>
          <a:xfrm rot="5400000">
            <a:off x="-2832498" y="2832496"/>
            <a:ext cx="6857999" cy="1193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A816D-EB7E-96DE-4101-A918E8F4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9742" y="5527674"/>
            <a:ext cx="1030583" cy="9769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946450-84B8-22FC-F1BA-1B2AE986DC5E}"/>
              </a:ext>
            </a:extLst>
          </p:cNvPr>
          <p:cNvSpPr txBox="1"/>
          <p:nvPr/>
        </p:nvSpPr>
        <p:spPr>
          <a:xfrm>
            <a:off x="2553020" y="5112871"/>
            <a:ext cx="1384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none" strike="noStrike" dirty="0" err="1">
                <a:solidFill>
                  <a:schemeClr val="tx2"/>
                </a:solidFill>
                <a:effectLst/>
                <a:latin typeface="Gotham Black" pitchFamily="2" charset="0"/>
                <a:cs typeface="Gotham Black" pitchFamily="2" charset="0"/>
              </a:rPr>
              <a:t>Tempor</a:t>
            </a:r>
            <a:endParaRPr lang="en-US" sz="2400" b="1" dirty="0">
              <a:solidFill>
                <a:schemeClr val="tx2"/>
              </a:solidFill>
              <a:latin typeface="Gotham Black" pitchFamily="2" charset="0"/>
              <a:cs typeface="Gotham Black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4613AF-28F5-9CF7-5BF3-E1A467993829}"/>
              </a:ext>
            </a:extLst>
          </p:cNvPr>
          <p:cNvCxnSpPr/>
          <p:nvPr/>
        </p:nvCxnSpPr>
        <p:spPr>
          <a:xfrm>
            <a:off x="4225278" y="4966016"/>
            <a:ext cx="0" cy="755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CA48B19-0E8C-4BD9-CD55-64BEE35CE616}"/>
              </a:ext>
            </a:extLst>
          </p:cNvPr>
          <p:cNvSpPr txBox="1"/>
          <p:nvPr/>
        </p:nvSpPr>
        <p:spPr>
          <a:xfrm>
            <a:off x="4509950" y="5112871"/>
            <a:ext cx="1493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Gotham Black" pitchFamily="2" charset="0"/>
                <a:cs typeface="Gotham Black" pitchFamily="2" charset="0"/>
              </a:rPr>
              <a:t>P</a:t>
            </a:r>
            <a:r>
              <a:rPr lang="en-US" sz="2400" b="1" u="none" strike="noStrike" dirty="0" err="1">
                <a:solidFill>
                  <a:schemeClr val="tx2"/>
                </a:solidFill>
                <a:effectLst/>
                <a:latin typeface="Gotham Black" pitchFamily="2" charset="0"/>
                <a:cs typeface="Gotham Black" pitchFamily="2" charset="0"/>
              </a:rPr>
              <a:t>lacerat</a:t>
            </a:r>
            <a:endParaRPr lang="en-US" sz="2400" b="1" dirty="0">
              <a:solidFill>
                <a:schemeClr val="tx2"/>
              </a:solidFill>
              <a:latin typeface="Gotham Black" pitchFamily="2" charset="0"/>
              <a:cs typeface="Gotham Black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C203DF-138D-BCE8-9370-6F1DB7544A03}"/>
              </a:ext>
            </a:extLst>
          </p:cNvPr>
          <p:cNvCxnSpPr/>
          <p:nvPr/>
        </p:nvCxnSpPr>
        <p:spPr>
          <a:xfrm>
            <a:off x="6223043" y="4966016"/>
            <a:ext cx="0" cy="755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6B11C99-1ADE-24FD-0F25-62070243F308}"/>
              </a:ext>
            </a:extLst>
          </p:cNvPr>
          <p:cNvSpPr txBox="1"/>
          <p:nvPr/>
        </p:nvSpPr>
        <p:spPr>
          <a:xfrm>
            <a:off x="6496698" y="5112871"/>
            <a:ext cx="1668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Gotham Black" pitchFamily="2" charset="0"/>
                <a:cs typeface="Gotham Black" pitchFamily="2" charset="0"/>
              </a:rPr>
              <a:t>Faucibus</a:t>
            </a:r>
            <a:endParaRPr lang="en-US" sz="2400" b="1" dirty="0">
              <a:solidFill>
                <a:schemeClr val="tx2"/>
              </a:solidFill>
              <a:latin typeface="Gotham Black" pitchFamily="2" charset="0"/>
              <a:cs typeface="Gotham Black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FF4B4A-2289-584B-AD8E-2AC9AA00E6BA}"/>
              </a:ext>
            </a:extLst>
          </p:cNvPr>
          <p:cNvSpPr txBox="1"/>
          <p:nvPr/>
        </p:nvSpPr>
        <p:spPr>
          <a:xfrm>
            <a:off x="8596009" y="5112871"/>
            <a:ext cx="1668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Gotham Black" pitchFamily="2" charset="0"/>
                <a:cs typeface="Gotham Black" pitchFamily="2" charset="0"/>
              </a:rPr>
              <a:t>Integer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81C6B8-5857-0145-F469-754F21DA95A1}"/>
              </a:ext>
            </a:extLst>
          </p:cNvPr>
          <p:cNvCxnSpPr/>
          <p:nvPr/>
        </p:nvCxnSpPr>
        <p:spPr>
          <a:xfrm>
            <a:off x="8300321" y="4966016"/>
            <a:ext cx="0" cy="7553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8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A0DAD3-6622-E057-7F87-C90FE33C7129}"/>
              </a:ext>
            </a:extLst>
          </p:cNvPr>
          <p:cNvSpPr/>
          <p:nvPr/>
        </p:nvSpPr>
        <p:spPr>
          <a:xfrm>
            <a:off x="851985" y="878595"/>
            <a:ext cx="3151812" cy="3556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r>
              <a:rPr lang="en-US" sz="2400" b="1" u="none" strike="noStrike" dirty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Morbi </a:t>
            </a:r>
            <a:r>
              <a:rPr lang="en-US" sz="2400" b="1" u="none" strike="noStrike" dirty="0" err="1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Facilisis</a:t>
            </a:r>
            <a:endParaRPr lang="en-US" sz="2400" b="1" dirty="0">
              <a:solidFill>
                <a:schemeClr val="tx1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Lorem ipsum dolor sit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consectetur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adipiscing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elit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Sed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pellentesque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ultrices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nunc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egestas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ligula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tempor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ac. Duis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odio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quis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interdum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Fusce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ex magna.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B9468A-7D20-72E2-50AA-B1785C74DE10}"/>
              </a:ext>
            </a:extLst>
          </p:cNvPr>
          <p:cNvSpPr/>
          <p:nvPr/>
        </p:nvSpPr>
        <p:spPr>
          <a:xfrm>
            <a:off x="4520094" y="878595"/>
            <a:ext cx="3151812" cy="35562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r>
              <a:rPr lang="en-US" sz="2400" b="1" u="none" strike="noStrike" dirty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Morbi </a:t>
            </a:r>
            <a:r>
              <a:rPr lang="en-US" sz="2400" b="1" u="none" strike="noStrike" dirty="0" err="1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Facilisis</a:t>
            </a:r>
            <a:endParaRPr lang="en-US" sz="2400" b="1" dirty="0">
              <a:solidFill>
                <a:schemeClr val="tx1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Lorem ipsum dolor sit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consectetur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adipiscing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elit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Sed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pellentesque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ultrices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nunc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egestas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ligula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tempor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ac. Duis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odio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quis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interdum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Fusce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ex magna.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A2E01-A136-3880-E912-E3B51B02BFB3}"/>
              </a:ext>
            </a:extLst>
          </p:cNvPr>
          <p:cNvSpPr/>
          <p:nvPr/>
        </p:nvSpPr>
        <p:spPr>
          <a:xfrm>
            <a:off x="8188202" y="878595"/>
            <a:ext cx="3151812" cy="3556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ctr"/>
          <a:lstStyle/>
          <a:p>
            <a:r>
              <a:rPr lang="en-US" sz="2400" b="1" u="none" strike="noStrike" dirty="0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Morbi </a:t>
            </a:r>
            <a:r>
              <a:rPr lang="en-US" sz="2400" b="1" u="none" strike="noStrike" dirty="0" err="1">
                <a:solidFill>
                  <a:schemeClr val="tx1"/>
                </a:solidFill>
                <a:effectLst/>
                <a:latin typeface="Gotham Bold" pitchFamily="2" charset="0"/>
                <a:cs typeface="Gotham Bold" pitchFamily="2" charset="0"/>
              </a:rPr>
              <a:t>Facilisis</a:t>
            </a:r>
            <a:endParaRPr lang="en-US" sz="2400" b="1" dirty="0">
              <a:solidFill>
                <a:schemeClr val="tx1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Lorem ipsum dolor sit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amet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consectetur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adipiscing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elit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Sed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pellentesque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ultrices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nunc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, 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egestas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ligula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tempor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ac. Duis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facilisis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nec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odio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quis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interdum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. </a:t>
            </a:r>
            <a:r>
              <a:rPr lang="en-US" sz="1800" u="none" strike="noStrike" dirty="0" err="1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Fusce</a:t>
            </a:r>
            <a:r>
              <a:rPr lang="en-US" sz="1800" u="none" strike="noStrike" dirty="0">
                <a:solidFill>
                  <a:schemeClr val="tx1"/>
                </a:solidFill>
                <a:effectLst/>
                <a:latin typeface="Gotham Book" pitchFamily="2" charset="0"/>
                <a:cs typeface="Gotham Book" pitchFamily="2" charset="0"/>
              </a:rPr>
              <a:t> ex magna.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78FA08-26DA-67B3-12B4-4C0DF1D7EA1A}"/>
              </a:ext>
            </a:extLst>
          </p:cNvPr>
          <p:cNvSpPr/>
          <p:nvPr/>
        </p:nvSpPr>
        <p:spPr>
          <a:xfrm>
            <a:off x="0" y="5664994"/>
            <a:ext cx="12192000" cy="1193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E215C6-2F85-72BF-1C3A-5F3A45DA3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837" y="5554513"/>
            <a:ext cx="1030583" cy="97690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3E7F035-0652-2F21-ABBB-CAE449C040F6}"/>
              </a:ext>
            </a:extLst>
          </p:cNvPr>
          <p:cNvSpPr/>
          <p:nvPr/>
        </p:nvSpPr>
        <p:spPr>
          <a:xfrm>
            <a:off x="851986" y="4434840"/>
            <a:ext cx="3151811" cy="271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171F64-97D3-D8A7-9377-463CD3F64779}"/>
              </a:ext>
            </a:extLst>
          </p:cNvPr>
          <p:cNvSpPr/>
          <p:nvPr/>
        </p:nvSpPr>
        <p:spPr>
          <a:xfrm>
            <a:off x="4520093" y="4434840"/>
            <a:ext cx="3151811" cy="271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75C3CE-5C5A-47A9-45D5-E06557968E63}"/>
              </a:ext>
            </a:extLst>
          </p:cNvPr>
          <p:cNvSpPr/>
          <p:nvPr/>
        </p:nvSpPr>
        <p:spPr>
          <a:xfrm>
            <a:off x="8188200" y="4434840"/>
            <a:ext cx="3151811" cy="271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7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laying a game&#10;&#10;Description automatically generated with low confidence">
            <a:extLst>
              <a:ext uri="{FF2B5EF4-FFF2-40B4-BE49-F238E27FC236}">
                <a16:creationId xmlns:a16="http://schemas.microsoft.com/office/drawing/2014/main" id="{D953084B-12ED-7FB5-7347-675F81B6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0"/>
            <a:ext cx="1028700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DA36FD-F3E8-50C6-57A2-6E167B24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3115" y="-562449"/>
            <a:ext cx="1196227" cy="63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4B6C4D-90FE-119E-73C4-7BBC4F105B29}"/>
              </a:ext>
            </a:extLst>
          </p:cNvPr>
          <p:cNvSpPr/>
          <p:nvPr/>
        </p:nvSpPr>
        <p:spPr>
          <a:xfrm>
            <a:off x="1" y="2000776"/>
            <a:ext cx="12192000" cy="48572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1B6AAB-2B0F-E25A-5DC6-F35DBD09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67" r="16667"/>
          <a:stretch/>
        </p:blipFill>
        <p:spPr>
          <a:xfrm>
            <a:off x="7524234" y="-904135"/>
            <a:ext cx="5389000" cy="538900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C3C52-17DF-E0EE-E291-E461D9BB14D9}"/>
              </a:ext>
            </a:extLst>
          </p:cNvPr>
          <p:cNvSpPr txBox="1"/>
          <p:nvPr/>
        </p:nvSpPr>
        <p:spPr>
          <a:xfrm>
            <a:off x="5372433" y="4945503"/>
            <a:ext cx="3985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  <a:latin typeface="Gotham Bold" pitchFamily="2" charset="0"/>
                <a:cs typeface="Gotham Bold" pitchFamily="2" charset="0"/>
              </a:rPr>
              <a:t>e</a:t>
            </a:r>
            <a:r>
              <a:rPr lang="en-US" b="1" dirty="0" err="1">
                <a:solidFill>
                  <a:schemeClr val="accent2"/>
                </a:solidFill>
                <a:effectLst/>
                <a:latin typeface="Gotham Bold" pitchFamily="2" charset="0"/>
                <a:cs typeface="Gotham Bold" pitchFamily="2" charset="0"/>
              </a:rPr>
              <a:t>ducation.uconn.edu</a:t>
            </a:r>
            <a:endParaRPr lang="en-US" b="1" dirty="0">
              <a:solidFill>
                <a:schemeClr val="accent2"/>
              </a:solidFill>
              <a:effectLst/>
              <a:latin typeface="Gotham Bold" pitchFamily="2" charset="0"/>
              <a:cs typeface="Gotham Bold" pitchFamily="2" charset="0"/>
            </a:endParaRPr>
          </a:p>
          <a:p>
            <a:endParaRPr lang="en-US" dirty="0">
              <a:solidFill>
                <a:schemeClr val="bg1"/>
              </a:solidFill>
              <a:effectLst/>
              <a:latin typeface="Gotham Book" pitchFamily="2" charset="0"/>
              <a:cs typeface="Gotham Book" pitchFamily="2" charset="0"/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Gotham Book" pitchFamily="2" charset="0"/>
                <a:cs typeface="Gotham Book" pitchFamily="2" charset="0"/>
              </a:rPr>
              <a:t>249 Glenbrook Road, Unit 3064</a:t>
            </a:r>
          </a:p>
          <a:p>
            <a:r>
              <a:rPr lang="en-US" dirty="0">
                <a:solidFill>
                  <a:schemeClr val="bg1"/>
                </a:solidFill>
                <a:effectLst/>
                <a:latin typeface="Gotham Book" pitchFamily="2" charset="0"/>
                <a:cs typeface="Gotham Book" pitchFamily="2" charset="0"/>
              </a:rPr>
              <a:t>Storrs, CT 06269-3064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3F947-0AAD-F502-BDFE-23B0C7E3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93" y="5017130"/>
            <a:ext cx="3352648" cy="103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9CC143-0896-9AD6-86C3-2E6A6D25B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441453" y="-2686050"/>
            <a:ext cx="1193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42499"/>
      </p:ext>
    </p:extLst>
  </p:cSld>
  <p:clrMapOvr>
    <a:masterClrMapping/>
  </p:clrMapOvr>
</p:sld>
</file>

<file path=ppt/theme/theme1.xml><?xml version="1.0" encoding="utf-8"?>
<a:theme xmlns:a="http://schemas.openxmlformats.org/drawingml/2006/main" name="Neag">
  <a:themeElements>
    <a:clrScheme name="Neag 2">
      <a:dk1>
        <a:srgbClr val="000E2F"/>
      </a:dk1>
      <a:lt1>
        <a:srgbClr val="FFFFFF"/>
      </a:lt1>
      <a:dk2>
        <a:srgbClr val="000E2F"/>
      </a:dk2>
      <a:lt2>
        <a:srgbClr val="E8EBEF"/>
      </a:lt2>
      <a:accent1>
        <a:srgbClr val="02349B"/>
      </a:accent1>
      <a:accent2>
        <a:srgbClr val="76C5E3"/>
      </a:accent2>
      <a:accent3>
        <a:srgbClr val="FDB63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ag" id="{E8C648A8-04A8-A047-9484-E5FD42E9AE26}" vid="{65C55BD4-0EA9-5C45-AA2B-1AAB4D5C72A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c41a32-4bde-4957-9677-22b8b56489b4" xsi:nil="true"/>
    <lcf76f155ced4ddcb4097134ff3c332f xmlns="20d6bedc-7462-4abd-9992-2dbe0c94ff5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C37E5DAE8244B8762C8373691C514" ma:contentTypeVersion="15" ma:contentTypeDescription="Create a new document." ma:contentTypeScope="" ma:versionID="ccccaa825492566730efd6b2fd237031">
  <xsd:schema xmlns:xsd="http://www.w3.org/2001/XMLSchema" xmlns:xs="http://www.w3.org/2001/XMLSchema" xmlns:p="http://schemas.microsoft.com/office/2006/metadata/properties" xmlns:ns2="20d6bedc-7462-4abd-9992-2dbe0c94ff54" xmlns:ns3="5dc41a32-4bde-4957-9677-22b8b56489b4" targetNamespace="http://schemas.microsoft.com/office/2006/metadata/properties" ma:root="true" ma:fieldsID="57503043dcbae20683a92c0a874a4ea5" ns2:_="" ns3:_="">
    <xsd:import namespace="20d6bedc-7462-4abd-9992-2dbe0c94ff54"/>
    <xsd:import namespace="5dc41a32-4bde-4957-9677-22b8b5648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6bedc-7462-4abd-9992-2dbe0c94f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c41a32-4bde-4957-9677-22b8b56489b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0cd918f-9406-4f74-84f8-f302e783bc24}" ma:internalName="TaxCatchAll" ma:showField="CatchAllData" ma:web="5dc41a32-4bde-4957-9677-22b8b5648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1CCE5C-CD2B-4200-ABC8-C12529AFEFDE}">
  <ds:schemaRefs>
    <ds:schemaRef ds:uri="http://schemas.microsoft.com/office/2006/metadata/properties"/>
    <ds:schemaRef ds:uri="http://schemas.microsoft.com/office/infopath/2007/PartnerControls"/>
    <ds:schemaRef ds:uri="5dc41a32-4bde-4957-9677-22b8b56489b4"/>
    <ds:schemaRef ds:uri="20d6bedc-7462-4abd-9992-2dbe0c94ff54"/>
  </ds:schemaRefs>
</ds:datastoreItem>
</file>

<file path=customXml/itemProps2.xml><?xml version="1.0" encoding="utf-8"?>
<ds:datastoreItem xmlns:ds="http://schemas.openxmlformats.org/officeDocument/2006/customXml" ds:itemID="{93165D78-6810-4CF4-89A7-178C9C483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78610-F251-4C7B-8584-86789F683A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6bedc-7462-4abd-9992-2dbe0c94ff54"/>
    <ds:schemaRef ds:uri="5dc41a32-4bde-4957-9677-22b8b5648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Neag</Template>
  <TotalTime>182</TotalTime>
  <Words>234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Good Karma</vt:lpstr>
      <vt:lpstr>Gotham Black</vt:lpstr>
      <vt:lpstr>Gotham Bold</vt:lpstr>
      <vt:lpstr>Gotham Book</vt:lpstr>
      <vt:lpstr>Gotham Medium</vt:lpstr>
      <vt:lpstr>Neag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Janavey, Andrew</dc:creator>
  <cp:lastModifiedBy>Kane, Mikala</cp:lastModifiedBy>
  <cp:revision>1</cp:revision>
  <dcterms:created xsi:type="dcterms:W3CDTF">2023-06-07T14:27:39Z</dcterms:created>
  <dcterms:modified xsi:type="dcterms:W3CDTF">2023-11-15T21:21:03Z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0x010100B88C37E5DAE8244B8762C8373691C514</vt:lpwstr>
  </property>
  <property fmtid="{D5CDD505-2E9C-101B-9397-08002B2CF9AE}" pid="3" name="Order">
    <vt:r8>189600</vt:r8>
  </property>
  <property fmtid="{D5CDD505-2E9C-101B-9397-08002B2CF9AE}" pid="4" name="MediaServiceImageTags">
    <vt:lpwstr/>
  </property>
</Properties>
</file>